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</p:sldIdLst>
  <p:sldSz cx="7559675" cy="5327650"/>
  <p:notesSz cx="6858000" cy="9144000"/>
  <p:defaultTextStyle>
    <a:defPPr>
      <a:defRPr lang="pt-BR"/>
    </a:defPPr>
    <a:lvl1pPr marL="0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A8D"/>
    <a:srgbClr val="75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364" autoAdjust="0"/>
  </p:normalViewPr>
  <p:slideViewPr>
    <p:cSldViewPr snapToGrid="0">
      <p:cViewPr varScale="1">
        <p:scale>
          <a:sx n="131" d="100"/>
          <a:sy n="131" d="100"/>
        </p:scale>
        <p:origin x="15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9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5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16504" y="1634066"/>
            <a:ext cx="6092296" cy="1951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pt-BR" sz="1400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Universidade Federal de Santa Catarina e o Departamento de </a:t>
            </a:r>
            <a:r>
              <a:rPr lang="pt-BR" sz="1400" i="1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o Nome do seu Departamento</a:t>
            </a:r>
            <a:r>
              <a:rPr lang="pt-BR" sz="1400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convidam para </a:t>
            </a:r>
            <a:r>
              <a:rPr lang="pt-BR" sz="1400" i="1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nome do seu Evento</a:t>
            </a:r>
            <a:r>
              <a:rPr lang="pt-BR" sz="1400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que ocorrerá em </a:t>
            </a:r>
            <a:r>
              <a:rPr lang="pt-BR" sz="1400" i="1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a Data e Hora do seu Evento</a:t>
            </a:r>
            <a:r>
              <a:rPr lang="pt-BR" sz="1400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pt-BR" sz="1400" i="1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local do seu Evento</a:t>
            </a:r>
            <a:r>
              <a:rPr lang="pt-BR" sz="1400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2100"/>
              </a:lnSpc>
            </a:pPr>
            <a:r>
              <a:rPr lang="pt-BR" sz="1400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solenidade ocorre por motivo de </a:t>
            </a:r>
            <a:r>
              <a:rPr lang="pt-BR" sz="1400" i="1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motivo do seu evento</a:t>
            </a:r>
            <a:r>
              <a:rPr lang="pt-BR" sz="1400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2100"/>
              </a:lnSpc>
            </a:pPr>
            <a:r>
              <a:rPr lang="pt-BR" sz="1400" i="1" dirty="0">
                <a:solidFill>
                  <a:srgbClr val="063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um texto sucinto descrevendo o seu evento e outras informações.</a:t>
            </a:r>
          </a:p>
          <a:p>
            <a:pPr>
              <a:lnSpc>
                <a:spcPts val="2100"/>
              </a:lnSpc>
            </a:pPr>
            <a:endParaRPr lang="pt-BR" dirty="0">
              <a:solidFill>
                <a:srgbClr val="75808A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4104295" y="4250267"/>
            <a:ext cx="2794320" cy="0"/>
          </a:xfrm>
          <a:prstGeom prst="line">
            <a:avLst/>
          </a:prstGeom>
          <a:ln>
            <a:solidFill>
              <a:srgbClr val="063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124689" y="4250267"/>
            <a:ext cx="7535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rgbClr val="063A8D"/>
                </a:solidFill>
              </a:rPr>
              <a:t>Assinatura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119351" y="4711215"/>
            <a:ext cx="2764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rgbClr val="063A8D"/>
                </a:solidFill>
              </a:rPr>
              <a:t>Florianópolis, ____ de ____________ de _______</a:t>
            </a:r>
          </a:p>
        </p:txBody>
      </p:sp>
    </p:spTree>
    <p:extLst>
      <p:ext uri="{BB962C8B-B14F-4D97-AF65-F5344CB8AC3E}">
        <p14:creationId xmlns:p14="http://schemas.microsoft.com/office/powerpoint/2010/main" val="1841446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83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Leonardo Reynaldo</cp:lastModifiedBy>
  <cp:revision>3</cp:revision>
  <dcterms:created xsi:type="dcterms:W3CDTF">2014-06-13T17:31:01Z</dcterms:created>
  <dcterms:modified xsi:type="dcterms:W3CDTF">2024-01-09T11:51:30Z</dcterms:modified>
</cp:coreProperties>
</file>